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59" r:id="rId13"/>
    <p:sldId id="260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B2F44-B88C-4E4C-B8FD-7F84D5608C3F}" v="22" dt="2020-11-24T18:47:35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B306E-34B0-4C3E-AFF6-926FE45A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2020-12-01 22-26-50">
            <a:hlinkClick r:id="" action="ppaction://media"/>
            <a:extLst>
              <a:ext uri="{FF2B5EF4-FFF2-40B4-BE49-F238E27FC236}">
                <a16:creationId xmlns:a16="http://schemas.microsoft.com/office/drawing/2014/main" id="{7C6F5F35-2BBA-44B5-A9E6-08EFA5A53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1240</Words>
  <Application>Microsoft Office PowerPoint</Application>
  <PresentationFormat>Widescreen</PresentationFormat>
  <Paragraphs>359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Romas Zubavicius</cp:lastModifiedBy>
  <cp:revision>4</cp:revision>
  <dcterms:created xsi:type="dcterms:W3CDTF">2020-11-11T14:19:55Z</dcterms:created>
  <dcterms:modified xsi:type="dcterms:W3CDTF">2020-12-01T21:33:01Z</dcterms:modified>
</cp:coreProperties>
</file>